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Libre Baskerville" panose="02000000000000000000" pitchFamily="34" charset="0"/>
      <p:bold r:id="rId17"/>
    </p:embeddedFont>
    <p:embeddedFont>
      <p:font typeface="Libre Baskerville" panose="02000000000000000000" pitchFamily="34" charset="-122"/>
      <p:bold r:id="rId18"/>
    </p:embeddedFont>
    <p:embeddedFont>
      <p:font typeface="Libre Baskerville" panose="02000000000000000000" pitchFamily="34" charset="-120"/>
      <p:bold r:id="rId19"/>
    </p:embeddedFont>
    <p:embeddedFont>
      <p:font typeface="DM Sans" pitchFamily="34" charset="0"/>
      <p:bold r:id="rId20"/>
    </p:embeddedFont>
    <p:embeddedFont>
      <p:font typeface="DM Sans" pitchFamily="34" charset="-122"/>
      <p:bold r:id="rId21"/>
    </p:embeddedFont>
    <p:embeddedFont>
      <p:font typeface="DM Sans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Ascent Employee Compass MVP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Transforming HR Management with a modern, scalable platform designed to streamline processes and boost productivity. This presentation covers the problem, solution, key features, technology stack, MVP status, improvements, business impact, roadmap, and conclusion.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1938"/>
            <a:ext cx="641592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Meet the Ascent Team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76030"/>
            <a:ext cx="868680" cy="8153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4652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Team Member 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2766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 Developer driving the technical vision and implementation.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3476030"/>
            <a:ext cx="937260" cy="7772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2928" y="450842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Team Member 2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32928" y="508956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Manager overseeing feature prioritization and user experience.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067" y="3476030"/>
            <a:ext cx="937260" cy="7772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72067" y="450842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Team Member 3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72067" y="508956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UX Designer crafting intuitive interfaces and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567" y="601980"/>
            <a:ext cx="7611666" cy="1368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Current HR Management Challenges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2567" y="2298621"/>
            <a:ext cx="7611666" cy="2556986"/>
          </a:xfrm>
          <a:prstGeom prst="roundRect">
            <a:avLst>
              <a:gd name="adj" fmla="val 359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9024" y="2525078"/>
            <a:ext cx="2736413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Manual Processes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79024" y="2998351"/>
            <a:ext cx="7158752" cy="3502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Paper-based task assignments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79024" y="3425190"/>
            <a:ext cx="7158752" cy="3502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Email chains for progress updates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479024" y="3852029"/>
            <a:ext cx="7158752" cy="3502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Spreadsheet tracking systems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479024" y="4278868"/>
            <a:ext cx="7158752" cy="3502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Disconnected communication tools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2567" y="5074444"/>
            <a:ext cx="7611666" cy="2556986"/>
          </a:xfrm>
          <a:prstGeom prst="roundRect">
            <a:avLst>
              <a:gd name="adj" fmla="val 359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9024" y="5300901"/>
            <a:ext cx="2736413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Time Inefficiencies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79024" y="5774174"/>
            <a:ext cx="7158752" cy="3502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Hours spent on status meetings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479024" y="6201013"/>
            <a:ext cx="7158752" cy="3502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Delayed progress reporting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479024" y="6627852"/>
            <a:ext cx="7158752" cy="3502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Duplicate data entry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479024" y="7054691"/>
            <a:ext cx="7158752" cy="3502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report generation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Ascent Employee Compass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Unified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Streamlines HR management by integrating tasks, user roles, courses, and notifications.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5298281"/>
            <a:ext cx="332136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Key Value Propositions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788700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Improves efficiency, engagement, and communication across HR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1373"/>
            <a:ext cx="698123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Core Features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924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Task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7362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and assign tasks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15828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Progress tracking with documentation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20928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Deadline and status management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63126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 employees very easily &amp; digitally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332928" y="3692485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User &amp; Course Management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332928" y="462795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Role-based access control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32928" y="5070158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 profiles and department organization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332928" y="5875258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Department-specific courses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872067" y="3692485"/>
            <a:ext cx="341828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Notifications &amp; Reports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2067" y="427362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notifications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72067" y="4715828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PDF export functionality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7492"/>
            <a:ext cx="1005363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Role-Based Dashboard Experience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1583"/>
            <a:ext cx="3978116" cy="18989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456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26806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 employees and their login sessions and promote team leaders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9480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notifications and email management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899910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Export reports (PDF)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2191583"/>
            <a:ext cx="3978116" cy="18998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32928" y="4346615"/>
            <a:ext cx="357044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Team Leader Dashboard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332928" y="492775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and assign tasks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332928" y="5369957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team progress and manage members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332928" y="6175058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Department analytics and report export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191583"/>
            <a:ext cx="3978116" cy="189476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72067" y="4341495"/>
            <a:ext cx="313551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Employee Dashboard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872067" y="492263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 assigned tasks and update progress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872067" y="572774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courses and track personal goals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872067" y="6532840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Receive notifications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975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5511"/>
            <a:ext cx="335030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Frontend Technologies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1665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 18 UI Framework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TypeScript for type safety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Tailwind CSS styling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Shadcn/UI components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 Router navigation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2764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Recharts for data visualization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35511"/>
            <a:ext cx="32336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Backend Technologies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71665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Flask API framework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 database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JWT authentication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FPDF PDF generation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EmailJS email integration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92764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 API communication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8082"/>
            <a:ext cx="1072443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Current MVP Implementation Status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70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288952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924889"/>
            <a:ext cx="292334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Completed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415308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Authentication System 100%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3857506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Role-based Dashboards 100%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4299704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Task Management 100%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30906" y="4741902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Management 100%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530906" y="5184100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Course System 100%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530906" y="5626298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Notifications 100%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530906" y="6068497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PDF Export and Email Integration 100%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28470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2074" y="2889528"/>
            <a:ext cx="340162" cy="42529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194119" y="2924889"/>
            <a:ext cx="29108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8194119" y="3415308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advanced analytics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8194119" y="3857506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Basic course video player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8194119" y="4299704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email functionality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8194119" y="4741902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mobile app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8194119" y="5184100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external integrations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347" y="536496"/>
            <a:ext cx="10070068" cy="6092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Areas for Improvement &amp; Enhancement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2347" y="1535668"/>
            <a:ext cx="2210872" cy="2263735"/>
          </a:xfrm>
          <a:prstGeom prst="roundRect">
            <a:avLst>
              <a:gd name="adj" fmla="val 370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50683" y="2496145"/>
            <a:ext cx="274082" cy="3426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3088124" y="1730573"/>
            <a:ext cx="2437209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High Priority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3088124" y="2152055"/>
            <a:ext cx="4184213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Analytics: Real-time KPI tracking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3088124" y="2532221"/>
            <a:ext cx="4184213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Push Notifications: Browser and mobile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088124" y="2912388"/>
            <a:ext cx="4184213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Search: Global task/user search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3088124" y="3292554"/>
            <a:ext cx="4184213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Mobile App: Native iOS/Android apps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2990612" y="3789878"/>
            <a:ext cx="10860048" cy="11430"/>
          </a:xfrm>
          <a:prstGeom prst="roundRect">
            <a:avLst>
              <a:gd name="adj" fmla="val 716484"/>
            </a:avLst>
          </a:prstGeom>
          <a:solidFill>
            <a:srgbClr val="DDD3BA"/>
          </a:solidFill>
        </p:spPr>
      </p:sp>
      <p:sp>
        <p:nvSpPr>
          <p:cNvPr id="11" name="Shape 9"/>
          <p:cNvSpPr/>
          <p:nvPr/>
        </p:nvSpPr>
        <p:spPr>
          <a:xfrm>
            <a:off x="682347" y="3896797"/>
            <a:ext cx="4421862" cy="2263735"/>
          </a:xfrm>
          <a:prstGeom prst="roundRect">
            <a:avLst>
              <a:gd name="adj" fmla="val 36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756178" y="4857274"/>
            <a:ext cx="274082" cy="3426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5299115" y="4091702"/>
            <a:ext cx="2437209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Medium Priority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299115" y="4513183"/>
            <a:ext cx="4449485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Workflow Automation: Auto-task assignments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5299115" y="4893350"/>
            <a:ext cx="4449485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Video Player: Interactive features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5299115" y="5273516"/>
            <a:ext cx="4449485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Integration APIs: Slack, Teams, Google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299115" y="5653683"/>
            <a:ext cx="4449485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Reporting: Custom report builder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5201603" y="6151007"/>
            <a:ext cx="8649057" cy="11430"/>
          </a:xfrm>
          <a:prstGeom prst="roundRect">
            <a:avLst>
              <a:gd name="adj" fmla="val 716484"/>
            </a:avLst>
          </a:prstGeom>
          <a:solidFill>
            <a:srgbClr val="DDD3BA"/>
          </a:solidFill>
        </p:spPr>
      </p:sp>
      <p:sp>
        <p:nvSpPr>
          <p:cNvPr id="19" name="Shape 17"/>
          <p:cNvSpPr/>
          <p:nvPr/>
        </p:nvSpPr>
        <p:spPr>
          <a:xfrm>
            <a:off x="682347" y="6257925"/>
            <a:ext cx="6632853" cy="1435179"/>
          </a:xfrm>
          <a:prstGeom prst="roundRect">
            <a:avLst>
              <a:gd name="adj" fmla="val 57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861673" y="6804184"/>
            <a:ext cx="274082" cy="3426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7510105" y="6452830"/>
            <a:ext cx="2761536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Future Enhancements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7510105" y="6874312"/>
            <a:ext cx="6243042" cy="623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Technical improvements and enterprise integrations to scale the platform.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1609"/>
            <a:ext cx="674024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Business Impact &amp; ROI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3897"/>
            <a:ext cx="635127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75%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51748" y="36356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Admin Time Saved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85221" y="2603897"/>
            <a:ext cx="635138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+40%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8774906" y="3635693"/>
            <a:ext cx="377201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Task Completion Increase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83812"/>
            <a:ext cx="635127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10x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1700332" y="5815608"/>
            <a:ext cx="453818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Reporting Speed Improvement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85221" y="4783812"/>
            <a:ext cx="635138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+60%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8517136" y="5815608"/>
            <a:ext cx="428744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Employee Engagement Boost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642508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cost savings of $85K per year from manual processing, meeting optimization, and paper reduction.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3205</Words>
  <Application>WPS Presentation</Application>
  <PresentationFormat>On-screen Show (16:9)</PresentationFormat>
  <Paragraphs>214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Libre Baskerville</vt:lpstr>
      <vt:lpstr>Libre Baskerville</vt:lpstr>
      <vt:lpstr>Libre Baskerville</vt:lpstr>
      <vt:lpstr>DM Sans</vt:lpstr>
      <vt:lpstr>DM Sans</vt:lpstr>
      <vt:lpstr>DM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dell</cp:lastModifiedBy>
  <cp:revision>2</cp:revision>
  <dcterms:created xsi:type="dcterms:W3CDTF">2025-06-04T20:09:00Z</dcterms:created>
  <dcterms:modified xsi:type="dcterms:W3CDTF">2025-06-04T20:43:34Z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1033-11.2.0.9629</vt:lpwstr>
  </property>
</Properties>
</file>